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EDF6"/>
    <a:srgbClr val="B5D5E9"/>
    <a:srgbClr val="94B8E4"/>
    <a:srgbClr val="91D3E7"/>
    <a:srgbClr val="2940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3" d="100"/>
          <a:sy n="43" d="100"/>
        </p:scale>
        <p:origin x="128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dirty="0" smtClean="0"/>
              <a:t>לחץ כדי לערוך סגנון כותרת משנה של תבנית בסיס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649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681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0608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5944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19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0245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89636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139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01443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85449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374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מלבן 12"/>
          <p:cNvSpPr/>
          <p:nvPr userDrawn="1"/>
        </p:nvSpPr>
        <p:spPr>
          <a:xfrm>
            <a:off x="8100392" y="0"/>
            <a:ext cx="288032" cy="6885384"/>
          </a:xfrm>
          <a:prstGeom prst="rect">
            <a:avLst/>
          </a:prstGeom>
          <a:solidFill>
            <a:srgbClr val="91D3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/>
          <p:cNvSpPr/>
          <p:nvPr userDrawn="1"/>
        </p:nvSpPr>
        <p:spPr>
          <a:xfrm>
            <a:off x="8244408" y="-27384"/>
            <a:ext cx="288032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 userDrawn="1"/>
        </p:nvSpPr>
        <p:spPr>
          <a:xfrm>
            <a:off x="8532440" y="-27384"/>
            <a:ext cx="288032" cy="6912768"/>
          </a:xfrm>
          <a:prstGeom prst="rect">
            <a:avLst/>
          </a:prstGeom>
          <a:solidFill>
            <a:srgbClr val="C2ED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8748464" y="0"/>
            <a:ext cx="72008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/>
          <p:cNvSpPr/>
          <p:nvPr userDrawn="1"/>
        </p:nvSpPr>
        <p:spPr>
          <a:xfrm>
            <a:off x="8465335" y="-44624"/>
            <a:ext cx="67105" cy="6902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="1" dirty="0"/>
          </a:p>
        </p:txBody>
      </p:sp>
      <p:sp>
        <p:nvSpPr>
          <p:cNvPr id="10" name="מלבן 9"/>
          <p:cNvSpPr/>
          <p:nvPr userDrawn="1"/>
        </p:nvSpPr>
        <p:spPr>
          <a:xfrm>
            <a:off x="8773414" y="-17240"/>
            <a:ext cx="288032" cy="69026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5" name="מחבר ישר 14"/>
          <p:cNvCxnSpPr/>
          <p:nvPr userDrawn="1"/>
        </p:nvCxnSpPr>
        <p:spPr>
          <a:xfrm>
            <a:off x="8892480" y="0"/>
            <a:ext cx="72008" cy="6830616"/>
          </a:xfrm>
          <a:prstGeom prst="line">
            <a:avLst/>
          </a:prstGeom>
          <a:ln>
            <a:solidFill>
              <a:srgbClr val="2940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 userDrawn="1"/>
        </p:nvCxnSpPr>
        <p:spPr>
          <a:xfrm>
            <a:off x="9036496" y="152400"/>
            <a:ext cx="72008" cy="6830616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/>
          <p:nvPr userDrawn="1"/>
        </p:nvCxnSpPr>
        <p:spPr>
          <a:xfrm>
            <a:off x="8244408" y="0"/>
            <a:ext cx="72008" cy="6830616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>
            <a:lvl1pPr>
              <a:defRPr>
                <a:cs typeface="+mn-cs"/>
              </a:defRPr>
            </a:lvl1pPr>
            <a:lvl2pPr>
              <a:defRPr>
                <a:cs typeface="+mn-cs"/>
              </a:defRPr>
            </a:lvl2pPr>
            <a:lvl3pPr>
              <a:defRPr>
                <a:cs typeface="+mn-cs"/>
              </a:defRPr>
            </a:lvl3pPr>
            <a:lvl4pPr>
              <a:defRPr>
                <a:cs typeface="+mn-cs"/>
              </a:defRPr>
            </a:lvl4pPr>
            <a:lvl5pPr>
              <a:defRPr>
                <a:cs typeface="+mn-cs"/>
              </a:defRPr>
            </a:lvl5pPr>
          </a:lstStyle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28059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487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59230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99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459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323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915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3806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7891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479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369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C005-060A-49B9-8136-E157C3758B23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0B2C8-660A-4161-BCC9-47B52B9F55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85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4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C806A-5095-4F84-A4AC-8C905638535B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7B80E-0933-44C5-8107-8D1F82ECF5F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692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ragal@shaham.moag.gov.i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7500">
              <a:srgbClr val="89C3FE"/>
            </a:gs>
            <a:gs pos="45000">
              <a:schemeClr val="bg1">
                <a:lumMod val="95000"/>
              </a:schemeClr>
            </a:gs>
            <a:gs pos="56000">
              <a:srgbClr val="85C2FF"/>
            </a:gs>
            <a:gs pos="81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תחשיב פומלו </a:t>
            </a:r>
            <a:r>
              <a:rPr lang="he-IL" dirty="0" err="1" smtClean="0"/>
              <a:t>גולית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e-IL" dirty="0" smtClean="0">
                <a:solidFill>
                  <a:schemeClr val="tx1"/>
                </a:solidFill>
              </a:rPr>
              <a:t>ברכה גל </a:t>
            </a:r>
          </a:p>
          <a:p>
            <a:r>
              <a:rPr lang="he-IL" dirty="0" smtClean="0">
                <a:solidFill>
                  <a:schemeClr val="tx1"/>
                </a:solidFill>
              </a:rPr>
              <a:t>מנהלת תחום כלכלת הייצור</a:t>
            </a:r>
          </a:p>
          <a:p>
            <a:r>
              <a:rPr lang="he-IL" dirty="0" smtClean="0">
                <a:solidFill>
                  <a:schemeClr val="tx1"/>
                </a:solidFill>
              </a:rPr>
              <a:t>שרות ההדרכה והמקצוע</a:t>
            </a:r>
          </a:p>
          <a:p>
            <a:r>
              <a:rPr lang="he-IL" dirty="0" smtClean="0">
                <a:solidFill>
                  <a:schemeClr val="tx1"/>
                </a:solidFill>
              </a:rPr>
              <a:t>משרד החקלאות</a:t>
            </a:r>
          </a:p>
          <a:p>
            <a:r>
              <a:rPr lang="en-US" dirty="0" smtClean="0">
                <a:solidFill>
                  <a:schemeClr val="tx1"/>
                </a:solidFill>
                <a:hlinkClick r:id="rId2"/>
              </a:rPr>
              <a:t>bragal@shaham.moag.gov.il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he-IL" dirty="0" smtClean="0">
                <a:solidFill>
                  <a:schemeClr val="tx1"/>
                </a:solidFill>
              </a:rPr>
              <a:t> </a:t>
            </a:r>
          </a:p>
          <a:p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256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54013"/>
            <a:ext cx="8964488" cy="63302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25830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96752"/>
            <a:ext cx="8907790" cy="54726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305712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34" y="692696"/>
            <a:ext cx="9126538" cy="583264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04312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833"/>
            <a:ext cx="9108504" cy="39604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867992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מדדים כלכליים</a:t>
            </a:r>
            <a:endParaRPr lang="he-IL" dirty="0"/>
          </a:p>
        </p:txBody>
      </p:sp>
      <p:pic>
        <p:nvPicPr>
          <p:cNvPr id="512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627" y="1995822"/>
            <a:ext cx="6592745" cy="3734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837658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יצוב מותאם אישית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</Words>
  <Application>Microsoft Office PowerPoint</Application>
  <PresentationFormat>‫הצגה על המסך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ערכת נושא Office</vt:lpstr>
      <vt:lpstr>עיצוב מותאם אישית</vt:lpstr>
      <vt:lpstr>תחשיב פומלו גולית</vt:lpstr>
      <vt:lpstr>מצגת של PowerPoint</vt:lpstr>
      <vt:lpstr>מצגת של PowerPoint</vt:lpstr>
      <vt:lpstr>מצגת של PowerPoint</vt:lpstr>
      <vt:lpstr>מצגת של PowerPoint</vt:lpstr>
      <vt:lpstr>מדדים כלכליים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Bracha</dc:creator>
  <cp:lastModifiedBy>דפנה הררי</cp:lastModifiedBy>
  <cp:revision>5</cp:revision>
  <dcterms:created xsi:type="dcterms:W3CDTF">2014-09-01T12:23:25Z</dcterms:created>
  <dcterms:modified xsi:type="dcterms:W3CDTF">2014-09-07T05:51:39Z</dcterms:modified>
</cp:coreProperties>
</file>